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7" r:id="rId5"/>
    <p:sldId id="260" r:id="rId6"/>
    <p:sldId id="261" r:id="rId7"/>
    <p:sldId id="263" r:id="rId8"/>
    <p:sldId id="262" r:id="rId9"/>
    <p:sldId id="265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Игра-презентация  для развития внимания, логического мышления у детей с ОВЗ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7400" y="5805264"/>
            <a:ext cx="6400800" cy="769640"/>
          </a:xfrm>
        </p:spPr>
        <p:txBody>
          <a:bodyPr/>
          <a:lstStyle/>
          <a:p>
            <a:pPr algn="r"/>
            <a:r>
              <a:rPr lang="ru-RU" dirty="0" err="1" smtClean="0">
                <a:solidFill>
                  <a:srgbClr val="002060"/>
                </a:solidFill>
              </a:rPr>
              <a:t>Плашинова</a:t>
            </a:r>
            <a:r>
              <a:rPr lang="ru-RU" dirty="0" smtClean="0">
                <a:solidFill>
                  <a:srgbClr val="002060"/>
                </a:solidFill>
              </a:rPr>
              <a:t> Ирина Семеновна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Молодец!</a:t>
            </a:r>
            <a:endParaRPr lang="ru-RU" b="1" dirty="0"/>
          </a:p>
        </p:txBody>
      </p:sp>
      <p:pic>
        <p:nvPicPr>
          <p:cNvPr id="4" name="Picture 2" descr="C:\Users\СМВ\Pictures\КАРТИНКИ ДЛЯ ЛОГОПЕДА\девочка мальчик\20126848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03848" y="2204864"/>
            <a:ext cx="3036574" cy="30572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715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Навигатор игр</a:t>
            </a:r>
            <a:endParaRPr lang="ru-RU" dirty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1475656" y="1772816"/>
            <a:ext cx="2160240" cy="11521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Какая картинка лишняя?</a:t>
            </a:r>
            <a:endParaRPr lang="ru-RU" b="1" dirty="0"/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5364088" y="4293096"/>
            <a:ext cx="2160240" cy="11521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Найди предмет такой же формы</a:t>
            </a:r>
            <a:endParaRPr lang="ru-RU" b="1" dirty="0"/>
          </a:p>
        </p:txBody>
      </p:sp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1403648" y="4293096"/>
            <a:ext cx="2160240" cy="11521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Найди предмет такого же цвета </a:t>
            </a:r>
            <a:endParaRPr lang="ru-RU" b="1" dirty="0"/>
          </a:p>
        </p:txBody>
      </p:sp>
      <p:sp>
        <p:nvSpPr>
          <p:cNvPr id="7" name="Прямоугольник 6">
            <a:hlinkClick r:id="rId5" action="ppaction://hlinksldjump"/>
          </p:cNvPr>
          <p:cNvSpPr/>
          <p:nvPr/>
        </p:nvSpPr>
        <p:spPr>
          <a:xfrm>
            <a:off x="5292080" y="1772816"/>
            <a:ext cx="2160240" cy="115212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Подбери пару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Какая картинка лишняя?</a:t>
            </a:r>
            <a:endParaRPr lang="ru-RU" dirty="0"/>
          </a:p>
        </p:txBody>
      </p:sp>
      <p:pic>
        <p:nvPicPr>
          <p:cNvPr id="4" name="банан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209638"/>
            <a:ext cx="2088232" cy="2062460"/>
          </a:xfrm>
        </p:spPr>
      </p:pic>
      <p:pic>
        <p:nvPicPr>
          <p:cNvPr id="5" name="лимо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119" y="1196752"/>
            <a:ext cx="1766649" cy="1988840"/>
          </a:xfrm>
          <a:prstGeom prst="rect">
            <a:avLst/>
          </a:prstGeom>
        </p:spPr>
      </p:pic>
      <p:pic>
        <p:nvPicPr>
          <p:cNvPr id="6" name="яблоко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910270"/>
            <a:ext cx="1772009" cy="1822986"/>
          </a:xfrm>
          <a:prstGeom prst="rect">
            <a:avLst/>
          </a:prstGeom>
        </p:spPr>
      </p:pic>
      <p:pic>
        <p:nvPicPr>
          <p:cNvPr id="7" name="гранат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944893"/>
            <a:ext cx="2107371" cy="1551536"/>
          </a:xfrm>
          <a:prstGeom prst="rect">
            <a:avLst/>
          </a:prstGeom>
        </p:spPr>
      </p:pic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179512" y="6093296"/>
            <a:ext cx="1042416" cy="53836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02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Какая картинка лишняя?</a:t>
            </a:r>
            <a:endParaRPr lang="ru-RU" dirty="0"/>
          </a:p>
        </p:txBody>
      </p:sp>
      <p:pic>
        <p:nvPicPr>
          <p:cNvPr id="4" name="кубик" descr="89180dd9c587ec01d175ec54ab5e93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196752"/>
            <a:ext cx="2088232" cy="2088232"/>
          </a:xfrm>
        </p:spPr>
      </p:pic>
      <p:pic>
        <p:nvPicPr>
          <p:cNvPr id="5" name="машина" descr="orig (1)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196752"/>
            <a:ext cx="1988840" cy="1988840"/>
          </a:xfrm>
          <a:prstGeom prst="rect">
            <a:avLst/>
          </a:prstGeom>
        </p:spPr>
      </p:pic>
      <p:pic>
        <p:nvPicPr>
          <p:cNvPr id="6" name="пирамидка" descr="2239381-_0.t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3717032"/>
            <a:ext cx="2016224" cy="2016224"/>
          </a:xfrm>
          <a:prstGeom prst="rect">
            <a:avLst/>
          </a:prstGeom>
        </p:spPr>
      </p:pic>
      <p:pic>
        <p:nvPicPr>
          <p:cNvPr id="7" name="рубашка" descr="GU600312_0.t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3717032"/>
            <a:ext cx="2107371" cy="2007258"/>
          </a:xfrm>
          <a:prstGeom prst="rect">
            <a:avLst/>
          </a:prstGeom>
        </p:spPr>
      </p:pic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179512" y="6093296"/>
            <a:ext cx="1042416" cy="53836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Подбери пару</a:t>
            </a:r>
            <a:endParaRPr lang="ru-RU" dirty="0"/>
          </a:p>
        </p:txBody>
      </p:sp>
      <p:pic>
        <p:nvPicPr>
          <p:cNvPr id="4" name="чашка" descr="0_182b89_0.t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2574998" cy="2016224"/>
          </a:xfrm>
        </p:spPr>
      </p:pic>
      <p:pic>
        <p:nvPicPr>
          <p:cNvPr id="6" name="чайник" descr="lozhka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4149080"/>
            <a:ext cx="2376264" cy="2376264"/>
          </a:xfrm>
          <a:prstGeom prst="rect">
            <a:avLst/>
          </a:prstGeom>
        </p:spPr>
      </p:pic>
      <p:pic>
        <p:nvPicPr>
          <p:cNvPr id="7" name="морковка" descr="19949_0_0.t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4319373"/>
            <a:ext cx="2304256" cy="1963670"/>
          </a:xfrm>
          <a:prstGeom prst="rect">
            <a:avLst/>
          </a:prstGeom>
        </p:spPr>
      </p:pic>
      <p:sp>
        <p:nvSpPr>
          <p:cNvPr id="8" name="Управляющая кнопка: в начало 7">
            <a:hlinkClick r:id="rId5" action="ppaction://hlinksldjump" highlightClick="1"/>
          </p:cNvPr>
          <p:cNvSpPr/>
          <p:nvPr/>
        </p:nvSpPr>
        <p:spPr>
          <a:xfrm>
            <a:off x="251520" y="6093296"/>
            <a:ext cx="1368152" cy="61036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8141 L -0.00382 -0.414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Подбери пару</a:t>
            </a:r>
            <a:endParaRPr lang="ru-RU" dirty="0"/>
          </a:p>
        </p:txBody>
      </p:sp>
      <p:pic>
        <p:nvPicPr>
          <p:cNvPr id="4" name="сапоги" descr="0_182b89_0.t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88224" y="4293096"/>
            <a:ext cx="2122651" cy="2161560"/>
          </a:xfrm>
        </p:spPr>
      </p:pic>
      <p:pic>
        <p:nvPicPr>
          <p:cNvPr id="6" name="валенки" descr="lozhka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4293096"/>
            <a:ext cx="2232248" cy="2232248"/>
          </a:xfrm>
          <a:prstGeom prst="rect">
            <a:avLst/>
          </a:prstGeom>
        </p:spPr>
      </p:pic>
      <p:pic>
        <p:nvPicPr>
          <p:cNvPr id="7" name="зонт" descr="19949_0_0.t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484784"/>
            <a:ext cx="2304256" cy="2297979"/>
          </a:xfrm>
          <a:prstGeom prst="rect">
            <a:avLst/>
          </a:prstGeom>
        </p:spPr>
      </p:pic>
      <p:sp>
        <p:nvSpPr>
          <p:cNvPr id="8" name="Управляющая кнопка: в начало 7">
            <a:hlinkClick r:id="rId5" action="ppaction://hlinksldjump" highlightClick="1"/>
          </p:cNvPr>
          <p:cNvSpPr/>
          <p:nvPr/>
        </p:nvSpPr>
        <p:spPr>
          <a:xfrm>
            <a:off x="251520" y="6093296"/>
            <a:ext cx="1368152" cy="61036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8353E-6 L 4.72222E-6 -0.18525 C 4.72222E-6 -0.26804 -0.0941 -0.3698 -0.17032 -0.3698 L -0.34063 -0.3698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0" y="-1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 предмет такого же цвета</a:t>
            </a:r>
            <a:endParaRPr lang="ru-RU" dirty="0"/>
          </a:p>
        </p:txBody>
      </p:sp>
      <p:pic>
        <p:nvPicPr>
          <p:cNvPr id="5" name="горох зеленый" descr="W_6009_W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59261" y="4509120"/>
            <a:ext cx="1467354" cy="1921396"/>
          </a:xfrm>
          <a:prstGeom prst="rect">
            <a:avLst/>
          </a:prstGeom>
        </p:spPr>
      </p:pic>
      <p:pic>
        <p:nvPicPr>
          <p:cNvPr id="1026" name="кубик красный" descr="Подборка кубов на суббот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2"/>
            <a:ext cx="2314227" cy="2244801"/>
          </a:xfrm>
          <a:prstGeom prst="rect">
            <a:avLst/>
          </a:prstGeom>
          <a:noFill/>
        </p:spPr>
      </p:pic>
      <p:pic>
        <p:nvPicPr>
          <p:cNvPr id="20482" name="кастрюля красная" descr="H:\Кондрушина С.В\КАРТИНКИ ДЛЯ ЛОГОПЕДА\посуда\images (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509120"/>
            <a:ext cx="2143125" cy="2143125"/>
          </a:xfrm>
          <a:prstGeom prst="rect">
            <a:avLst/>
          </a:prstGeom>
          <a:noFill/>
        </p:spPr>
      </p:pic>
      <p:sp>
        <p:nvSpPr>
          <p:cNvPr id="10" name="Управляющая кнопка: в начало 9">
            <a:hlinkClick r:id="rId5" action="ppaction://hlinksldjump" highlightClick="1"/>
          </p:cNvPr>
          <p:cNvSpPr/>
          <p:nvPr/>
        </p:nvSpPr>
        <p:spPr>
          <a:xfrm>
            <a:off x="251520" y="6093296"/>
            <a:ext cx="1368152" cy="61036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71785E-6 L 0.00086 -0.418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 предмет такой же формы</a:t>
            </a:r>
            <a:endParaRPr lang="ru-RU" dirty="0"/>
          </a:p>
        </p:txBody>
      </p:sp>
      <p:sp>
        <p:nvSpPr>
          <p:cNvPr id="4" name="круг"/>
          <p:cNvSpPr/>
          <p:nvPr/>
        </p:nvSpPr>
        <p:spPr>
          <a:xfrm>
            <a:off x="899592" y="1556792"/>
            <a:ext cx="1512168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мяч" descr="W_6009_W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4509120"/>
            <a:ext cx="1921396" cy="1921396"/>
          </a:xfrm>
          <a:prstGeom prst="rect">
            <a:avLst/>
          </a:prstGeom>
        </p:spPr>
      </p:pic>
      <p:pic>
        <p:nvPicPr>
          <p:cNvPr id="1026" name="кубик" descr="Подборка кубов на суббот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365104"/>
            <a:ext cx="2314227" cy="2244801"/>
          </a:xfrm>
          <a:prstGeom prst="rect">
            <a:avLst/>
          </a:prstGeom>
          <a:noFill/>
        </p:spPr>
      </p:pic>
      <p:sp>
        <p:nvSpPr>
          <p:cNvPr id="8" name="Управляющая кнопка: в начало 7">
            <a:hlinkClick r:id="rId4" action="ppaction://hlinksldjump" highlightClick="1"/>
          </p:cNvPr>
          <p:cNvSpPr/>
          <p:nvPr/>
        </p:nvSpPr>
        <p:spPr>
          <a:xfrm>
            <a:off x="251520" y="6093296"/>
            <a:ext cx="1368152" cy="61036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42 -0.09737 C 0.06267 -0.11448 0.06493 -0.13183 0.06788 -0.14894 C 0.0691 -0.17692 0.07101 -0.20444 0.0724 -0.23243 C 0.07187 -0.27221 0.07222 -0.31198 0.07083 -0.35176 C 0.07049 -0.36171 0.06302 -0.39408 0.05746 -0.40148 C 0.0526 -0.40796 0.04392 -0.40958 0.03802 -0.41351 C 0.03264 -0.41721 0.0342 -0.41906 0.0276 -0.42137 C 0.01615 -0.42554 0.00365 -0.42461 -0.00816 -0.42739 C -0.03681 -0.43432 -0.06441 -0.44704 -0.09323 -0.45306 C -0.09618 -0.45444 -0.09965 -0.45491 -0.10226 -0.45722 C -0.10382 -0.45861 -0.10504 -0.46023 -0.10677 -0.46115 C -0.11198 -0.46416 -0.12986 -0.46508 -0.13056 -0.46508 C -0.1526 -0.4637 -0.16615 -0.46346 -0.18576 -0.45722 C -0.22986 -0.45884 -0.25 -0.46092 -0.29323 -0.45907 C -0.30556 -0.44843 -0.32483 -0.44172 -0.33958 -0.43733 C -0.35642 -0.43802 -0.37344 -0.43826 -0.39028 -0.43918 C -0.40052 -0.43987 -0.41007 -0.44311 -0.42014 -0.44311 " pathEditMode="relative" rAng="0" ptsTypes="ff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00" y="-1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 предмет такой же формы</a:t>
            </a:r>
            <a:endParaRPr lang="ru-RU" dirty="0"/>
          </a:p>
        </p:txBody>
      </p:sp>
      <p:sp>
        <p:nvSpPr>
          <p:cNvPr id="4" name="Овал"/>
          <p:cNvSpPr/>
          <p:nvPr/>
        </p:nvSpPr>
        <p:spPr>
          <a:xfrm>
            <a:off x="611560" y="1700808"/>
            <a:ext cx="2880320" cy="108012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лимон" descr="W_6009_W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607320" y="4512405"/>
            <a:ext cx="1706739" cy="2065412"/>
          </a:xfrm>
          <a:prstGeom prst="rect">
            <a:avLst/>
          </a:prstGeom>
        </p:spPr>
      </p:pic>
      <p:pic>
        <p:nvPicPr>
          <p:cNvPr id="6" name="яблоко" descr="arbuz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4437112"/>
            <a:ext cx="1764742" cy="1995190"/>
          </a:xfrm>
          <a:prstGeom prst="rect">
            <a:avLst/>
          </a:prstGeom>
        </p:spPr>
      </p:pic>
      <p:pic>
        <p:nvPicPr>
          <p:cNvPr id="1026" name="кубик" descr="Подборка кубов на суббот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9773" y="4365104"/>
            <a:ext cx="2314227" cy="2244801"/>
          </a:xfrm>
          <a:prstGeom prst="rect">
            <a:avLst/>
          </a:prstGeom>
          <a:noFill/>
        </p:spPr>
      </p:pic>
      <p:sp>
        <p:nvSpPr>
          <p:cNvPr id="7" name="Управляющая кнопка: в начало 6">
            <a:hlinkClick r:id="rId5" action="ppaction://hlinksldjump" highlightClick="1"/>
          </p:cNvPr>
          <p:cNvSpPr/>
          <p:nvPr/>
        </p:nvSpPr>
        <p:spPr>
          <a:xfrm>
            <a:off x="251520" y="6093296"/>
            <a:ext cx="1368152" cy="61036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06383 C -0.00156 -0.12003 -0.00226 -0.16027 -0.00295 -0.22295 C -0.00347 -0.2655 0.01198 -0.37003 -0.02535 -0.41189 C -0.03333 -0.42091 -0.04375 -0.4253 -0.05365 -0.4297 C -0.0625 -0.43363 -0.06736 -0.43363 -0.07743 -0.43363 " pathEditMode="relative" rAng="0" ptsTypes="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" y="-1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61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Игра-презентация  для развития внимания, логического мышления у детей с ОВЗ</vt:lpstr>
      <vt:lpstr>Навигатор игр</vt:lpstr>
      <vt:lpstr>Какая картинка лишняя?</vt:lpstr>
      <vt:lpstr>Какая картинка лишняя?</vt:lpstr>
      <vt:lpstr>Подбери пару</vt:lpstr>
      <vt:lpstr>Подбери пару</vt:lpstr>
      <vt:lpstr>Найди предмет такого же цвета</vt:lpstr>
      <vt:lpstr>Найди предмет такой же формы</vt:lpstr>
      <vt:lpstr>Найди предмет такой же формы</vt:lpstr>
      <vt:lpstr>Молодец!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Игра-презентация  для развития ВПФ у детей с ОВЗ</dc:title>
  <dc:creator>СМВ</dc:creator>
  <cp:lastModifiedBy>User</cp:lastModifiedBy>
  <cp:revision>18</cp:revision>
  <dcterms:created xsi:type="dcterms:W3CDTF">2020-12-05T06:23:32Z</dcterms:created>
  <dcterms:modified xsi:type="dcterms:W3CDTF">2025-01-23T01:07:04Z</dcterms:modified>
</cp:coreProperties>
</file>